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9.png" ContentType="image/png"/>
  <Override PartName="/ppt/media/image8.png" ContentType="image/png"/>
  <Override PartName="/ppt/media/image6.png" ContentType="image/png"/>
  <Override PartName="/ppt/media/image5.png" ContentType="image/png"/>
  <Override PartName="/ppt/media/image7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124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125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D327A6F1-79F0-4D46-B04D-005E97F5015D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Calibri"/>
              <a:buChar char="-"/>
            </a:pPr>
            <a:r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Columnar store for PostgreSQL</a:t>
            </a:r>
            <a:endParaRPr/>
          </a:p>
          <a:p>
            <a:pPr>
              <a:lnSpc>
                <a:spcPct val="100000"/>
              </a:lnSpc>
              <a:buFont typeface="Calibri"/>
              <a:buChar char="-"/>
            </a:pPr>
            <a:r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Ozgun .. Jason at Citus Data</a:t>
            </a:r>
            <a:endParaRPr/>
          </a:p>
          <a:p>
            <a:pPr>
              <a:lnSpc>
                <a:spcPct val="100000"/>
              </a:lnSpc>
              <a:buFont typeface="Calibri"/>
              <a:buChar char="-"/>
            </a:pPr>
            <a:r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SF and Istanbul &lt;short bio&gt;</a:t>
            </a:r>
            <a:endParaRPr/>
          </a:p>
          <a:p>
            <a:pPr>
              <a:lnSpc>
                <a:spcPct val="100000"/>
              </a:lnSpc>
              <a:buFont typeface="Calibri"/>
              <a:buChar char="-"/>
            </a:pPr>
            <a:r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Jason and Sumedh did bulk of the work on the columnar store</a:t>
            </a:r>
            <a:endParaRPr/>
          </a:p>
          <a:p>
            <a:pPr>
              <a:lnSpc>
                <a:spcPct val="100000"/>
              </a:lnSpc>
              <a:buFont typeface="Calibri"/>
              <a:buChar char="-"/>
            </a:pPr>
            <a:r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Have about 30 slides. I’ll put things into context with 2 slides on Citus</a:t>
            </a:r>
            <a:endParaRPr/>
          </a:p>
          <a:p>
            <a:pPr>
              <a:lnSpc>
                <a:spcPct val="100000"/>
              </a:lnSpc>
              <a:buFont typeface="Calibri"/>
              <a:buChar char="-"/>
            </a:pPr>
            <a:r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Technical talk. If you have questions, please feel free to interrupt</a:t>
            </a:r>
            <a:endParaRPr/>
          </a:p>
          <a:p>
            <a:pPr>
              <a:lnSpc>
                <a:spcPct val="100000"/>
              </a:lnSpc>
              <a:buFont typeface="Calibri"/>
              <a:buChar char="-"/>
            </a:pPr>
            <a:r>
              <a:rPr b="1" lang="en-US" sz="1200" strike="noStrike">
                <a:solidFill>
                  <a:srgbClr val="000000"/>
                </a:solidFill>
                <a:latin typeface="Calibri"/>
                <a:ea typeface="Calibri"/>
              </a:rPr>
              <a:t>Speak slowly.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EA86313D-DFEB-48A9-93A0-3A048BAA9069}" type="slidenum">
              <a:rPr lang="en-US" sz="1200" strike="noStrike">
                <a:solidFill>
                  <a:srgbClr val="000000"/>
                </a:solidFill>
                <a:latin typeface="Calibri"/>
                <a:ea typeface="Calibri"/>
              </a:rPr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371600" y="360108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5156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37160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3748320" y="2914560"/>
            <a:ext cx="1646640" cy="131400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3748320" y="2914560"/>
            <a:ext cx="1646640" cy="1314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685800" y="1597680"/>
            <a:ext cx="7772040" cy="5110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137160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5156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371600" y="360108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1371600" y="360108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5156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137160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3748320" y="2914560"/>
            <a:ext cx="1646640" cy="131400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3748320" y="2914560"/>
            <a:ext cx="1646640" cy="1314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685800" y="1597680"/>
            <a:ext cx="7772040" cy="5110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137160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65156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1371600" y="360108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1371600" y="360108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65156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137160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9" name="" descr=""/>
          <p:cNvPicPr/>
          <p:nvPr/>
        </p:nvPicPr>
        <p:blipFill>
          <a:blip r:embed="rId2"/>
          <a:stretch/>
        </p:blipFill>
        <p:spPr>
          <a:xfrm>
            <a:off x="3748320" y="2914560"/>
            <a:ext cx="1646640" cy="1314000"/>
          </a:xfrm>
          <a:prstGeom prst="rect">
            <a:avLst/>
          </a:prstGeom>
          <a:ln>
            <a:noFill/>
          </a:ln>
        </p:spPr>
      </p:pic>
      <p:pic>
        <p:nvPicPr>
          <p:cNvPr id="120" name="" descr=""/>
          <p:cNvPicPr/>
          <p:nvPr/>
        </p:nvPicPr>
        <p:blipFill>
          <a:blip r:embed="rId3"/>
          <a:stretch/>
        </p:blipFill>
        <p:spPr>
          <a:xfrm>
            <a:off x="3748320" y="2914560"/>
            <a:ext cx="1646640" cy="1314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85800" y="1597680"/>
            <a:ext cx="7772040" cy="5110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37160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13140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51560" y="360108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37160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51560" y="2914560"/>
            <a:ext cx="312336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1371600" y="3601080"/>
            <a:ext cx="6400440" cy="6267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Shape 13" descr=""/>
          <p:cNvPicPr/>
          <p:nvPr/>
        </p:nvPicPr>
        <p:blipFill>
          <a:blip r:embed="rId2"/>
          <a:stretch/>
        </p:blipFill>
        <p:spPr>
          <a:xfrm>
            <a:off x="7543440" y="4849200"/>
            <a:ext cx="1225080" cy="24948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1371600" y="2914560"/>
            <a:ext cx="6400440" cy="1314000"/>
          </a:xfrm>
          <a:prstGeom prst="rect">
            <a:avLst/>
          </a:prstGeom>
        </p:spPr>
        <p:txBody>
          <a:bodyPr tIns="91440" bIns="91440"/>
          <a:p>
            <a:pPr algn="ctr"/>
            <a:endParaRPr/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124080" y="4767120"/>
            <a:ext cx="2895120" cy="2736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DC431B4C-FF78-4A77-AAB3-0F0D8B62E7ED}" type="slidenum">
              <a:rPr lang="en-US" strike="noStrike">
                <a:solidFill>
                  <a:srgbClr val="000000"/>
                </a:solidFill>
                <a:latin typeface="Calibri"/>
                <a:ea typeface="Calibri"/>
              </a:rPr>
              <a:t>&lt;number&gt;</a:t>
            </a:fld>
            <a:endParaRPr/>
          </a:p>
        </p:txBody>
      </p:sp>
      <p:sp>
        <p:nvSpPr>
          <p:cNvPr id="6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Shape 13" descr=""/>
          <p:cNvPicPr/>
          <p:nvPr/>
        </p:nvPicPr>
        <p:blipFill>
          <a:blip r:embed="rId2"/>
          <a:stretch/>
        </p:blipFill>
        <p:spPr>
          <a:xfrm>
            <a:off x="7543440" y="4849200"/>
            <a:ext cx="1225080" cy="24948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68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394080"/>
          </a:xfrm>
          <a:prstGeom prst="rect">
            <a:avLst/>
          </a:prstGeom>
        </p:spPr>
        <p:txBody>
          <a:bodyPr tIns="91440" bIns="9144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Seventh Outline Level</a:t>
            </a:r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45" name="PlaceHolder 4"/>
          <p:cNvSpPr>
            <a:spLocks noGrp="1"/>
          </p:cNvSpPr>
          <p:nvPr>
            <p:ph type="ftr"/>
          </p:nvPr>
        </p:nvSpPr>
        <p:spPr>
          <a:xfrm>
            <a:off x="3124080" y="4767120"/>
            <a:ext cx="2895120" cy="2736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46" name="PlaceHolder 5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E030D344-66E1-481B-9326-E06B9BA60F6F}" type="slidenum">
              <a:rPr lang="en-US" strike="noStrike">
                <a:solidFill>
                  <a:srgbClr val="000000"/>
                </a:solidFill>
                <a:latin typeface="Calibri"/>
                <a:ea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Shape 13" descr=""/>
          <p:cNvPicPr/>
          <p:nvPr/>
        </p:nvPicPr>
        <p:blipFill>
          <a:blip r:embed="rId2"/>
          <a:stretch/>
        </p:blipFill>
        <p:spPr>
          <a:xfrm>
            <a:off x="7543440" y="4849200"/>
            <a:ext cx="1225080" cy="249480"/>
          </a:xfrm>
          <a:prstGeom prst="rect">
            <a:avLst/>
          </a:prstGeom>
          <a:ln>
            <a:noFill/>
          </a:ln>
        </p:spPr>
      </p:pic>
      <p:sp>
        <p:nvSpPr>
          <p:cNvPr id="82" name="PlaceHolder 1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ftr"/>
          </p:nvPr>
        </p:nvSpPr>
        <p:spPr>
          <a:xfrm>
            <a:off x="3124080" y="4767120"/>
            <a:ext cx="2895120" cy="273600"/>
          </a:xfrm>
          <a:prstGeom prst="rect">
            <a:avLst/>
          </a:prstGeom>
        </p:spPr>
        <p:txBody>
          <a:bodyPr tIns="91440" bIns="91440" anchor="ctr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fld id="{CEA12841-F7CB-4154-9AF9-A40D07DFE7C1}" type="slidenum">
              <a:rPr lang="en-US" strike="noStrike">
                <a:solidFill>
                  <a:srgbClr val="000000"/>
                </a:solidFill>
                <a:latin typeface="Calibri"/>
                <a:ea typeface="Calibri"/>
              </a:rPr>
              <a:t>&lt;number&gt;</a:t>
            </a:fld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r>
              <a:rPr lang="en-US" sz="1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685800" y="1597680"/>
            <a:ext cx="7772040" cy="11023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3950" strike="noStrike">
                <a:solidFill>
                  <a:srgbClr val="000000"/>
                </a:solidFill>
                <a:latin typeface="Calibri"/>
                <a:ea typeface="Calibri"/>
              </a:rPr>
              <a:t>pg_shard: Shard and</a:t>
            </a:r>
            <a:r>
              <a:rPr lang="en-US" sz="3950" strike="noStrike">
                <a:solidFill>
                  <a:srgbClr val="000000"/>
                </a:solidFill>
                <a:latin typeface="Calibri"/>
                <a:ea typeface="Calibri"/>
              </a:rPr>
              <a:t>
</a:t>
            </a:r>
            <a:r>
              <a:rPr lang="en-US" sz="3950" strike="noStrike">
                <a:solidFill>
                  <a:srgbClr val="000000"/>
                </a:solidFill>
                <a:latin typeface="Calibri"/>
                <a:ea typeface="Calibri"/>
              </a:rPr>
              <a:t>Scale Out PostgreSQL</a:t>
            </a:r>
            <a:endParaRPr/>
          </a:p>
        </p:txBody>
      </p:sp>
      <p:sp>
        <p:nvSpPr>
          <p:cNvPr id="127" name="TextShape 2"/>
          <p:cNvSpPr txBox="1"/>
          <p:nvPr/>
        </p:nvSpPr>
        <p:spPr>
          <a:xfrm>
            <a:off x="1371600" y="2914560"/>
            <a:ext cx="6400440" cy="1314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80000"/>
              </a:lnSpc>
            </a:pPr>
            <a:r>
              <a:rPr lang="en-US" sz="2950" strike="noStrike">
                <a:solidFill>
                  <a:srgbClr val="888888"/>
                </a:solidFill>
                <a:latin typeface="Calibri"/>
                <a:ea typeface="Calibri"/>
              </a:rPr>
              <a:t>Ozgun Erdogan</a:t>
            </a:r>
            <a:r>
              <a:rPr lang="en-US" sz="2950" strike="noStrike">
                <a:solidFill>
                  <a:srgbClr val="888888"/>
                </a:solidFill>
                <a:latin typeface="Calibri"/>
                <a:ea typeface="Calibri"/>
              </a:rPr>
              <a:t>
</a:t>
            </a:r>
            <a:r>
              <a:rPr lang="en-US" sz="2950" strike="noStrike">
                <a:solidFill>
                  <a:srgbClr val="888888"/>
                </a:solidFill>
                <a:latin typeface="Calibri"/>
                <a:ea typeface="Calibri"/>
              </a:rPr>
              <a:t>Sumedh Pathak</a:t>
            </a:r>
            <a:r>
              <a:rPr lang="en-US" sz="2950" strike="noStrike">
                <a:solidFill>
                  <a:srgbClr val="888888"/>
                </a:solidFill>
                <a:latin typeface="Calibri"/>
                <a:ea typeface="Calibri"/>
              </a:rPr>
              <a:t>
</a:t>
            </a:r>
            <a:r>
              <a:rPr lang="en-US" sz="2950" strike="noStrike">
                <a:solidFill>
                  <a:srgbClr val="888888"/>
                </a:solidFill>
                <a:latin typeface="Calibri"/>
                <a:ea typeface="Calibri"/>
              </a:rPr>
              <a:t>Jason Petersen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LibreOffice/4.4.3.2$Linux_X86_64 LibreOffice_project/40m0$Build-2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language>en-US</dc:language>
  <cp:revision>0</cp:revision>
</cp:coreProperties>
</file>